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FED81-0E34-41DA-B932-2E3BBCE502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FAFD34-92D2-4E62-8180-44AECB1CC5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33CE5A-7DE0-4B2C-8CDF-E2F718686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2F8D-578B-43A1-8CEC-454411B23FE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EDDFD0-8E17-4DDA-9A46-C7F277F16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74C20-7CB2-4182-81C9-6575FFB9A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4B16-8D21-4241-B012-F653BEC61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576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33AFC-E646-4AC8-8EB1-345808BAA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85DA8C-1F97-4DB9-A2A2-A1DB21764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4CADE5-71FE-4C69-8172-3824D961A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2F8D-578B-43A1-8CEC-454411B23FE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44E95-6691-423E-B06C-A4882E0EA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637DE4-1E88-4CDD-9200-AE488C703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4B16-8D21-4241-B012-F653BEC61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311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B8C0CB-3DF7-4B92-964D-F03682DD59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D7A1A8-7409-478D-BEBC-D37884ABA6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AB906-E4D1-45D1-ABF1-DF17175FF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2F8D-578B-43A1-8CEC-454411B23FE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A1A64-B231-4149-9EE9-2ADC755C1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064772-AF3C-4E6C-B9D2-2D753251B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4B16-8D21-4241-B012-F653BEC61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94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FA673-3BE5-4723-BABB-CDAF99C86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3E436-C27A-422C-A48F-1FA8A9969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D5EF8-8BBB-4FBE-85E2-C57E39668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2F8D-578B-43A1-8CEC-454411B23FE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0C62B8-4528-49D7-9B76-CEC02A030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A12633-E926-4A68-93AA-E520050CD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4B16-8D21-4241-B012-F653BEC61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67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84961-B292-4F5D-935E-01BE32219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9484DE-914A-42EF-B23B-9AD66F5D3A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A0804D-EAE9-4985-B5C2-1F58ADFCF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2F8D-578B-43A1-8CEC-454411B23FE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9B5CB-9C39-4A60-836A-6D6E93C11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F5F13-FBE5-411E-B7B1-924EA6E51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4B16-8D21-4241-B012-F653BEC61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4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3D3E7-E58A-45C4-9582-9C88D6841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6659C-F097-48D1-A702-6AA82F8C5C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7DFC05-A981-44EE-AC81-7C4ED9552E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9238E4-B37A-411A-BD9F-00255BF38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2F8D-578B-43A1-8CEC-454411B23FE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85824D-0FDA-4562-8A12-D15ECD985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9C829-8EBC-4AFA-9FD7-C00869181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4B16-8D21-4241-B012-F653BEC61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09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AA327-8753-4D80-B3A3-2627F3DAB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A494BE-B31C-4DDC-A1E6-2CB08CCEFE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B9D4A-285E-427B-8137-CAFD15412D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FA9586-01E7-427B-8436-EF81A68EF4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400719-0028-4A62-ADF1-07B02E839A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78733E-E8F8-4C16-BFFC-409F2A044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2F8D-578B-43A1-8CEC-454411B23FE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476E7F-05A9-48E1-91D2-5FD394E48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15E956-669E-431F-A120-E7AC768E4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4B16-8D21-4241-B012-F653BEC61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16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AD17D-4942-4B72-92CD-713A967B2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C4E78C-0AC1-443C-9259-BF65AC88E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2F8D-578B-43A1-8CEC-454411B23FE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D05FD1-A14F-4D69-8B35-75AAF2CEB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456015-07BC-4BAF-A9BF-66D56C54F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4B16-8D21-4241-B012-F653BEC61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304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82B020-15F6-4167-B40F-EAB79F1D1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2F8D-578B-43A1-8CEC-454411B23FE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D8FF53-1DF7-4C84-9CF9-568C2DF57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B8412B-666B-41DC-8DA2-70A7DD4C8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4B16-8D21-4241-B012-F653BEC61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086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A0322-13CE-45EE-8FA4-B7D94F55F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E9EDC-19AC-44B9-91EC-B1920C39D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FE4B2A-9E83-41C5-941E-CD29466CA7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466FD1-4495-44F4-9E80-B7B056C7C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2F8D-578B-43A1-8CEC-454411B23FE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EA327D-939E-4A03-89B7-EA39ACE67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2078C4-1FCB-44E9-8E52-B6191D784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4B16-8D21-4241-B012-F653BEC61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457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E4F99-FC77-4511-AF15-7A7FA897D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5FF196-E8E8-4634-8995-030C3D888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FC323E-3140-4490-A130-70E65C2566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EA05F5-F2BA-42CC-B010-12AE82B36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2F8D-578B-43A1-8CEC-454411B23FE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C53122-4B7F-42E3-9F66-3E3FEB3DF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22EA42-AC70-447E-AAB9-C6491958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4B16-8D21-4241-B012-F653BEC61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704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B4CFCA-8AB6-45A3-82C9-08DFD79AC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5F7E67-8F08-4F26-BC42-6B28E114C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79C29D-C5A6-4A1C-AFD2-A5AE5D023C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82F8D-578B-43A1-8CEC-454411B23FE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D8113-58B9-4EDB-B798-F1DA5E79B8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D9C3C9-6FED-4F80-B8A3-D2A31C9AE6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54B16-8D21-4241-B012-F653BEC61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023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E8F67-1670-4822-9191-2E3EC3BB38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450347-5328-4EC4-BF0E-0588BDEE33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ED7FCD0-6ED3-4DB9-B46A-3792D176FC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038" y="5966966"/>
            <a:ext cx="2710816" cy="89103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C0434F6-5E88-8E7C-F067-57944B4458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0250" y="6490540"/>
            <a:ext cx="5125249" cy="334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255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Schwartz</dc:creator>
  <cp:lastModifiedBy>Stephen Crane</cp:lastModifiedBy>
  <cp:revision>17</cp:revision>
  <dcterms:created xsi:type="dcterms:W3CDTF">2019-08-20T17:38:55Z</dcterms:created>
  <dcterms:modified xsi:type="dcterms:W3CDTF">2022-09-07T18:19:08Z</dcterms:modified>
</cp:coreProperties>
</file>